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02" r:id="rId2"/>
    <p:sldId id="305" r:id="rId3"/>
    <p:sldId id="307" r:id="rId4"/>
    <p:sldId id="308" r:id="rId5"/>
    <p:sldId id="303" r:id="rId6"/>
    <p:sldId id="309" r:id="rId7"/>
    <p:sldId id="310" r:id="rId8"/>
    <p:sldId id="257" r:id="rId9"/>
    <p:sldId id="279" r:id="rId10"/>
    <p:sldId id="280" r:id="rId11"/>
    <p:sldId id="281" r:id="rId12"/>
    <p:sldId id="258" r:id="rId13"/>
    <p:sldId id="262" r:id="rId14"/>
    <p:sldId id="263" r:id="rId15"/>
    <p:sldId id="271" r:id="rId16"/>
    <p:sldId id="264" r:id="rId17"/>
    <p:sldId id="265" r:id="rId18"/>
    <p:sldId id="266" r:id="rId19"/>
    <p:sldId id="267" r:id="rId20"/>
    <p:sldId id="282" r:id="rId21"/>
    <p:sldId id="268" r:id="rId22"/>
    <p:sldId id="269" r:id="rId23"/>
    <p:sldId id="283" r:id="rId24"/>
    <p:sldId id="284" r:id="rId25"/>
    <p:sldId id="270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72" r:id="rId34"/>
    <p:sldId id="292" r:id="rId35"/>
    <p:sldId id="293" r:id="rId36"/>
    <p:sldId id="294" r:id="rId37"/>
    <p:sldId id="295" r:id="rId38"/>
    <p:sldId id="296" r:id="rId39"/>
    <p:sldId id="273" r:id="rId40"/>
    <p:sldId id="297" r:id="rId41"/>
    <p:sldId id="298" r:id="rId42"/>
    <p:sldId id="299" r:id="rId43"/>
    <p:sldId id="300" r:id="rId44"/>
    <p:sldId id="301" r:id="rId45"/>
    <p:sldId id="261" r:id="rId46"/>
    <p:sldId id="260" r:id="rId47"/>
    <p:sldId id="276" r:id="rId48"/>
    <p:sldId id="274" r:id="rId49"/>
    <p:sldId id="275" r:id="rId50"/>
    <p:sldId id="277" r:id="rId51"/>
    <p:sldId id="278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93AE588-3E50-4492-AFE5-EBE92CD75D2A}">
          <p14:sldIdLst>
            <p14:sldId id="302"/>
            <p14:sldId id="305"/>
            <p14:sldId id="307"/>
            <p14:sldId id="308"/>
            <p14:sldId id="303"/>
            <p14:sldId id="309"/>
            <p14:sldId id="310"/>
            <p14:sldId id="257"/>
            <p14:sldId id="279"/>
            <p14:sldId id="280"/>
            <p14:sldId id="281"/>
            <p14:sldId id="258"/>
          </p14:sldIdLst>
        </p14:section>
        <p14:section name="Раздел без заголовка" id="{8642FB1D-BF9B-48D0-99B6-A5CA2C7BCF10}">
          <p14:sldIdLst>
            <p14:sldId id="262"/>
            <p14:sldId id="263"/>
            <p14:sldId id="271"/>
            <p14:sldId id="264"/>
            <p14:sldId id="265"/>
            <p14:sldId id="266"/>
            <p14:sldId id="267"/>
            <p14:sldId id="282"/>
            <p14:sldId id="268"/>
            <p14:sldId id="269"/>
            <p14:sldId id="283"/>
            <p14:sldId id="284"/>
            <p14:sldId id="270"/>
            <p14:sldId id="285"/>
            <p14:sldId id="286"/>
            <p14:sldId id="287"/>
            <p14:sldId id="288"/>
            <p14:sldId id="289"/>
            <p14:sldId id="290"/>
            <p14:sldId id="291"/>
            <p14:sldId id="272"/>
            <p14:sldId id="292"/>
            <p14:sldId id="293"/>
            <p14:sldId id="294"/>
            <p14:sldId id="295"/>
            <p14:sldId id="296"/>
            <p14:sldId id="273"/>
            <p14:sldId id="297"/>
            <p14:sldId id="298"/>
            <p14:sldId id="299"/>
            <p14:sldId id="300"/>
            <p14:sldId id="301"/>
            <p14:sldId id="261"/>
            <p14:sldId id="260"/>
            <p14:sldId id="276"/>
            <p14:sldId id="274"/>
            <p14:sldId id="275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CB6D2-9AF2-4D8F-B756-55E7AFB11B78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394CF-EB06-4C6C-8362-C23D4285E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18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84E90-0160-45E8-B4C8-5B056C8C498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279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394CF-EB06-4C6C-8362-C23D4285EE7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677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394CF-EB06-4C6C-8362-C23D4285EE7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009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394CF-EB06-4C6C-8362-C23D4285EE7E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480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382FE-7D3F-4429-9531-288FF4C3197E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40C2-955B-4916-BE15-5B1B5314A0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300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382FE-7D3F-4429-9531-288FF4C3197E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40C2-955B-4916-BE15-5B1B5314A0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577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382FE-7D3F-4429-9531-288FF4C3197E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40C2-955B-4916-BE15-5B1B5314A0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234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973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382FE-7D3F-4429-9531-288FF4C3197E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40C2-955B-4916-BE15-5B1B5314A0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367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382FE-7D3F-4429-9531-288FF4C3197E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40C2-955B-4916-BE15-5B1B5314A0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170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382FE-7D3F-4429-9531-288FF4C3197E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40C2-955B-4916-BE15-5B1B5314A0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81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382FE-7D3F-4429-9531-288FF4C3197E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40C2-955B-4916-BE15-5B1B5314A0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114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382FE-7D3F-4429-9531-288FF4C3197E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40C2-955B-4916-BE15-5B1B5314A0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505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382FE-7D3F-4429-9531-288FF4C3197E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40C2-955B-4916-BE15-5B1B5314A0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230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382FE-7D3F-4429-9531-288FF4C3197E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40C2-955B-4916-BE15-5B1B5314A0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18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382FE-7D3F-4429-9531-288FF4C3197E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40C2-955B-4916-BE15-5B1B5314A0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748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382FE-7D3F-4429-9531-288FF4C3197E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A40C2-955B-4916-BE15-5B1B5314A0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20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50" y="2314549"/>
            <a:ext cx="5087866" cy="2986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11560" y="213032"/>
            <a:ext cx="64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355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</a:t>
            </a:r>
          </a:p>
          <a:p>
            <a:pPr lvl="0" algn="ctr" defTabSz="355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 АКСАЙСКОГО</a:t>
            </a:r>
          </a:p>
          <a:p>
            <a:pPr lvl="0" algn="ctr" defTabSz="355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ЦЕНТР РАЗВИТИЯ РЕБЕНКА ДЕТСКИЙ </a:t>
            </a:r>
          </a:p>
          <a:p>
            <a:pPr lvl="0" algn="ctr" defTabSz="355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ПЕРВОЙ КАТЕГОРИИ № 39 «Росинка»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33081" y="6093296"/>
            <a:ext cx="4723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Рассвет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г.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63111" y="524525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Подготовила старший </a:t>
            </a:r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воспитатель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</a:rPr>
              <a:t>: </a:t>
            </a:r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Сидоренко Е.В. 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</a:rPr>
              <a:t>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44215" y="13064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Разработка и реализация образовательной программы ДОО в соответствии с ФОП и ФАОП ДО: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888972"/>
      </p:ext>
    </p:extLst>
  </p:cSld>
  <p:clrMapOvr>
    <a:masterClrMapping/>
  </p:clrMapOvr>
  <p:transition spd="slow" advTm="9539">
    <p:randomBar dir="vert"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8791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2" y="0"/>
            <a:ext cx="9112048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1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0"/>
            <a:ext cx="9036496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72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166813"/>
            <a:ext cx="80565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54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476672"/>
            <a:ext cx="8027987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53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8275823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56385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14" y="3140969"/>
            <a:ext cx="8609385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68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1" y="404664"/>
            <a:ext cx="8666677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27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3234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23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22" y="109389"/>
            <a:ext cx="49815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3" y="3634780"/>
            <a:ext cx="8928992" cy="32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10" y="548680"/>
            <a:ext cx="856539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91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58" y="332656"/>
            <a:ext cx="8189913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01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69" y="620688"/>
            <a:ext cx="8387303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2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06" y="857250"/>
            <a:ext cx="8701394" cy="501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3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8568952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85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32"/>
            <a:ext cx="9144000" cy="738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69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69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8" y="0"/>
            <a:ext cx="9090972" cy="674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49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36496" cy="674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04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2" y="260648"/>
            <a:ext cx="8973715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04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8748464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75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7" y="116632"/>
            <a:ext cx="8993799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13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16632"/>
            <a:ext cx="8856985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47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43999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3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0227" y="1249429"/>
            <a:ext cx="6686549" cy="37199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Изменения в законодательстве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372290" y="4699269"/>
            <a:ext cx="8582297" cy="429442"/>
          </a:xfrm>
        </p:spPr>
        <p:txBody>
          <a:bodyPr/>
          <a:lstStyle/>
          <a:p>
            <a:r>
              <a:rPr lang="ru-RU" sz="825" dirty="0"/>
              <a:t>РЕКОМЕНДАЦИИ ПО ФОРМИРОВАНИЮ ИНФРАСТРУКТУРЫ ДОШКОЛЬНЫХ ОБРАЗОВАТЕЛЬНЫХ ОРГАНИЗАЦИЙ И КОМПЛЕКТАЦИИ  УЧЕБНО-МЕТОДИЧЕСКИХ МАТЕРИАЛОВ В ЦЕЛЯХ РЕАЛИЗАЦИИ ОБРАЗОВАТЕЛЬНЫХ ПРОГРАММ ДОШКОЛЬНОГО ОБРАЗОВАНИЯ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2291" y="3437875"/>
            <a:ext cx="8582297" cy="512717"/>
          </a:xfrm>
        </p:spPr>
        <p:txBody>
          <a:bodyPr>
            <a:normAutofit fontScale="47500" lnSpcReduction="20000"/>
          </a:bodyPr>
          <a:lstStyle/>
          <a:p>
            <a:r>
              <a:rPr lang="ru-RU" sz="2550" dirty="0"/>
              <a:t>Федеральный закон от 24.09.2022  ·  № 371-ФЗ О внесении изменений в Федеральный закон "Об образовании в Российской Федерации" и статью 1 Федерального закона "Об обязательных требованиях в Российской Федерации"</a:t>
            </a:r>
          </a:p>
          <a:p>
            <a:endParaRPr lang="ru-RU" dirty="0"/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372291" y="4029681"/>
            <a:ext cx="8582297" cy="512717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50" dirty="0"/>
              <a:t>Приказ  </a:t>
            </a:r>
            <a:r>
              <a:rPr lang="ru-RU" sz="1350" dirty="0" err="1"/>
              <a:t>Минпросещения</a:t>
            </a:r>
            <a:r>
              <a:rPr lang="ru-RU" sz="1350" dirty="0"/>
              <a:t>  №1048 от 01.12.2022 года О внесении изменений в Порядок организации и осуществления образовательной деятельности по основным образовательным программам - образовательным программам дошкольного образования от 30 августа 2013 г. № 1014</a:t>
            </a:r>
            <a:r>
              <a:rPr lang="ru-RU" sz="1350" b="1" dirty="0"/>
              <a:t>".</a:t>
            </a:r>
          </a:p>
          <a:p>
            <a:endParaRPr lang="ru-RU" sz="1350" dirty="0"/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372292" y="2812899"/>
            <a:ext cx="8582297" cy="51271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50" dirty="0"/>
              <a:t>Редакция от 24 сен 2022 Федеральный закон от 31.07.2020 № 247-ФЗ.Об обязательных требованиях в Российской Федерации</a:t>
            </a:r>
          </a:p>
          <a:p>
            <a:endParaRPr lang="ru-RU" sz="1350" dirty="0"/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286193" y="1853292"/>
            <a:ext cx="8582297" cy="51271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50" dirty="0"/>
              <a:t>Приказ от 08.11.2023 №955, который вносит изменения во ФГОС ДО, НОО, ООО, для обучающихся с ОВЗ и у/о</a:t>
            </a:r>
          </a:p>
        </p:txBody>
      </p:sp>
      <p:sp>
        <p:nvSpPr>
          <p:cNvPr id="9" name="Текст 3"/>
          <p:cNvSpPr txBox="1">
            <a:spLocks/>
          </p:cNvSpPr>
          <p:nvPr/>
        </p:nvSpPr>
        <p:spPr>
          <a:xfrm>
            <a:off x="372292" y="2331516"/>
            <a:ext cx="8582297" cy="45598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/>
              <a:t>ПРИКАЗ от 25 ноября 2022 г. N 1028 ОБ УТВЕРЖДЕНИИ ФЕДЕРАЛЬНОЙ ОБРАЗОВАТЕЛЬНОЙ ПРОГРАММЫ  ДОШКОЛЬНОГО ОБРАЗОВАНИЯ</a:t>
            </a:r>
          </a:p>
          <a:p>
            <a:endParaRPr lang="ru-RU" sz="1350" dirty="0"/>
          </a:p>
        </p:txBody>
      </p:sp>
      <p:sp>
        <p:nvSpPr>
          <p:cNvPr id="10" name="Текст 4"/>
          <p:cNvSpPr txBox="1">
            <a:spLocks/>
          </p:cNvSpPr>
          <p:nvPr/>
        </p:nvSpPr>
        <p:spPr>
          <a:xfrm>
            <a:off x="225334" y="5452109"/>
            <a:ext cx="8582297" cy="42944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825" dirty="0"/>
          </a:p>
        </p:txBody>
      </p:sp>
    </p:spTree>
    <p:extLst>
      <p:ext uri="{BB962C8B-B14F-4D97-AF65-F5344CB8AC3E}">
        <p14:creationId xmlns:p14="http://schemas.microsoft.com/office/powerpoint/2010/main" val="57721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81" y="188640"/>
            <a:ext cx="8709299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67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16632"/>
            <a:ext cx="8964489" cy="662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088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320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006055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14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9144000" cy="666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46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78497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099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161" y="116632"/>
            <a:ext cx="9181162" cy="655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94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008" y="116632"/>
            <a:ext cx="9216008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968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88640"/>
            <a:ext cx="8964489" cy="655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255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02" y="404664"/>
            <a:ext cx="8767285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20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49" y="857251"/>
            <a:ext cx="8922851" cy="50184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015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674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204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86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36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070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9036496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898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8964488" cy="64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325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162050"/>
            <a:ext cx="8189913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14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319213"/>
            <a:ext cx="8189913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5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3838"/>
            <a:ext cx="8784975" cy="64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20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509588"/>
            <a:ext cx="8170863" cy="583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29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95275"/>
            <a:ext cx="8266113" cy="626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08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771612" cy="496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597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4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64488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0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" y="260648"/>
            <a:ext cx="7688640" cy="583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59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8783635" cy="549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26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Федеральный закон от 24 сентября 2022 г. № 371-ФЗ «</a:t>
            </a:r>
            <a:r>
              <a:rPr lang="ru-RU" dirty="0" smtClean="0"/>
              <a:t>О внесении </a:t>
            </a:r>
            <a:r>
              <a:rPr lang="ru-RU" dirty="0"/>
              <a:t>изменений </a:t>
            </a:r>
            <a:r>
              <a:rPr lang="ru-RU" dirty="0" smtClean="0"/>
              <a:t>в Федеральный </a:t>
            </a:r>
            <a:r>
              <a:rPr lang="ru-RU" dirty="0"/>
              <a:t>закон </a:t>
            </a:r>
            <a:r>
              <a:rPr lang="ru-RU" dirty="0" smtClean="0"/>
              <a:t> «Об образовании в Российской </a:t>
            </a:r>
            <a:r>
              <a:rPr lang="ru-RU" dirty="0"/>
              <a:t>Федерации» </a:t>
            </a:r>
          </a:p>
          <a:p>
            <a:pPr algn="just"/>
            <a:r>
              <a:rPr lang="ru-RU" dirty="0" smtClean="0"/>
              <a:t>и статью </a:t>
            </a:r>
            <a:r>
              <a:rPr lang="ru-RU" dirty="0"/>
              <a:t>1 Федерального закона «</a:t>
            </a:r>
            <a:r>
              <a:rPr lang="ru-RU" dirty="0" smtClean="0"/>
              <a:t>Об обязательных </a:t>
            </a:r>
            <a:r>
              <a:rPr lang="ru-RU" dirty="0"/>
              <a:t>требованиях </a:t>
            </a:r>
            <a:r>
              <a:rPr lang="ru-RU" dirty="0" smtClean="0"/>
              <a:t>в Российской </a:t>
            </a:r>
            <a:r>
              <a:rPr lang="ru-RU" dirty="0"/>
              <a:t>Федерации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9" y="1412776"/>
            <a:ext cx="7908462" cy="319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5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46" y="188640"/>
            <a:ext cx="8900653" cy="64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715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1896</TotalTime>
  <Words>213</Words>
  <Application>Microsoft Office PowerPoint</Application>
  <PresentationFormat>Экран (4:3)</PresentationFormat>
  <Paragraphs>21</Paragraphs>
  <Slides>51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6" baseType="lpstr">
      <vt:lpstr>Arial</vt:lpstr>
      <vt:lpstr>Calibri</vt:lpstr>
      <vt:lpstr>Times New Roman</vt:lpstr>
      <vt:lpstr>Wingdings 3</vt:lpstr>
      <vt:lpstr>Тема Office</vt:lpstr>
      <vt:lpstr>Презентация PowerPoint</vt:lpstr>
      <vt:lpstr>Презентация PowerPoint</vt:lpstr>
      <vt:lpstr>Изменения в законодательстве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med014</dc:creator>
  <cp:lastModifiedBy>ПК</cp:lastModifiedBy>
  <cp:revision>39</cp:revision>
  <dcterms:created xsi:type="dcterms:W3CDTF">2023-04-19T07:37:07Z</dcterms:created>
  <dcterms:modified xsi:type="dcterms:W3CDTF">2024-06-25T12:05:32Z</dcterms:modified>
</cp:coreProperties>
</file>